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6"/>
  </p:notesMasterIdLst>
  <p:sldIdLst>
    <p:sldId id="277" r:id="rId3"/>
    <p:sldId id="259" r:id="rId4"/>
    <p:sldId id="279" r:id="rId5"/>
    <p:sldId id="260" r:id="rId6"/>
    <p:sldId id="278" r:id="rId7"/>
    <p:sldId id="262" r:id="rId8"/>
    <p:sldId id="263" r:id="rId9"/>
    <p:sldId id="264" r:id="rId10"/>
    <p:sldId id="310" r:id="rId11"/>
    <p:sldId id="265" r:id="rId12"/>
    <p:sldId id="280" r:id="rId13"/>
    <p:sldId id="281" r:id="rId14"/>
    <p:sldId id="283" r:id="rId15"/>
    <p:sldId id="282" r:id="rId16"/>
    <p:sldId id="311" r:id="rId17"/>
    <p:sldId id="313" r:id="rId18"/>
    <p:sldId id="314" r:id="rId19"/>
    <p:sldId id="312" r:id="rId20"/>
    <p:sldId id="266" r:id="rId21"/>
    <p:sldId id="291" r:id="rId22"/>
    <p:sldId id="289" r:id="rId23"/>
    <p:sldId id="267" r:id="rId24"/>
    <p:sldId id="268" r:id="rId25"/>
    <p:sldId id="295" r:id="rId26"/>
    <p:sldId id="293" r:id="rId27"/>
    <p:sldId id="269" r:id="rId28"/>
    <p:sldId id="315" r:id="rId29"/>
    <p:sldId id="270" r:id="rId30"/>
    <p:sldId id="271" r:id="rId31"/>
    <p:sldId id="292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6" r:id="rId41"/>
    <p:sldId id="308" r:id="rId42"/>
    <p:sldId id="305" r:id="rId43"/>
    <p:sldId id="307" r:id="rId44"/>
    <p:sldId id="30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21ACC-2F31-40DD-A900-49CC74C941E9}" type="datetimeFigureOut">
              <a:rPr lang="ru-RU" smtClean="0"/>
              <a:t>07.04.2017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66AAB-823A-4855-B96C-D3D6B9BE9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26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66AAB-823A-4855-B96C-D3D6B9BE963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99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66AAB-823A-4855-B96C-D3D6B9BE963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66AAB-823A-4855-B96C-D3D6B9BE963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8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21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98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1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64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88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71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37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6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68326-64D2-42F8-99DB-F41B02C11C4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081DC-AC84-4FFF-BD51-8A87F0E428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4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959608"/>
            <a:ext cx="8884693" cy="543522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72605" y="1861815"/>
            <a:ext cx="7886700" cy="244186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«АТАМЕКЕН»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тарихи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өлкетану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мұражайы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Историко-краеведческий музей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«АТАМЕКЕН» </a:t>
            </a:r>
            <a:endParaRPr lang="ru-RU" sz="1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54489" y="189691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Степногорск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қаласы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бөлімі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Ақсу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кентінің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№1орта </a:t>
            </a:r>
            <a:r>
              <a:rPr lang="ru-RU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ММ</a:t>
            </a:r>
          </a:p>
        </p:txBody>
      </p:sp>
      <p:pic>
        <p:nvPicPr>
          <p:cNvPr id="7" name="Рисунок 6" descr="C:\Documents and Settings\User\Рабочий стол\Статья об открытии музея АСШ №1\DSC_0683.jpg"/>
          <p:cNvPicPr/>
          <p:nvPr/>
        </p:nvPicPr>
        <p:blipFill rotWithShape="1">
          <a:blip r:embed="rId3" cstate="print"/>
          <a:srcRect l="28595" t="23036" r="6712" b="7470"/>
          <a:stretch/>
        </p:blipFill>
        <p:spPr bwMode="auto">
          <a:xfrm>
            <a:off x="5046974" y="3871370"/>
            <a:ext cx="1955043" cy="126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Admin\Рабочий стол\Новая папка (4)\шко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5323" y="3739070"/>
            <a:ext cx="1906365" cy="152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2751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Владелец\Рабочий стол\МУЗЕЙ ФОТО\IMG_6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48" y="980728"/>
            <a:ext cx="8424936" cy="56166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75656" y="333397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    «1418 огненных  дней и ночей»</a:t>
            </a:r>
            <a:endParaRPr lang="ru-RU" sz="3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512835" cy="563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307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158036" cy="612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9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экспонаты\Фото080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220072" y="-29863"/>
            <a:ext cx="2811436" cy="210991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13" y="4400704"/>
            <a:ext cx="1820751" cy="240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1829" r="3606" b="5485"/>
          <a:stretch/>
        </p:blipFill>
        <p:spPr>
          <a:xfrm>
            <a:off x="323524" y="-29863"/>
            <a:ext cx="3427557" cy="23599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80054"/>
            <a:ext cx="3295848" cy="247188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4"/>
          <a:stretch/>
        </p:blipFill>
        <p:spPr bwMode="auto">
          <a:xfrm>
            <a:off x="2522160" y="4695478"/>
            <a:ext cx="2812914" cy="211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559420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газеты от 29 января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1941 года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78659"/>
            <a:ext cx="2694057" cy="20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5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529" y="175591"/>
            <a:ext cx="8424936" cy="1829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Мемориальная доска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Список павших воинов-земляков </a:t>
            </a: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 </a:t>
            </a:r>
            <a:r>
              <a:rPr lang="ru-RU" sz="2700" b="1" dirty="0">
                <a:solidFill>
                  <a:schemeClr val="tx1"/>
                </a:solidFill>
              </a:rPr>
              <a:t>в годы Великой Отечественной войны</a:t>
            </a:r>
            <a:r>
              <a:rPr lang="ru-RU" sz="4900" b="1" dirty="0">
                <a:solidFill>
                  <a:schemeClr val="tx1"/>
                </a:solidFill>
              </a:rPr>
              <a:t/>
            </a:r>
            <a:br>
              <a:rPr lang="ru-RU" sz="4900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Documents and Settings\Владелец\Рабочий стол\МУЗЕЙ ФОТО\IMG_60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24853" t="22345" r="22665" b="15111"/>
          <a:stretch/>
        </p:blipFill>
        <p:spPr bwMode="auto">
          <a:xfrm>
            <a:off x="1259632" y="1340768"/>
            <a:ext cx="6738730" cy="5352318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34832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1262"/>
            <a:ext cx="8480001" cy="5616624"/>
          </a:xfrm>
        </p:spPr>
      </p:pic>
      <p:sp>
        <p:nvSpPr>
          <p:cNvPr id="2" name="Прямоугольник 1"/>
          <p:cNvSpPr/>
          <p:nvPr/>
        </p:nvSpPr>
        <p:spPr>
          <a:xfrm>
            <a:off x="683568" y="9804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Подлинные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документы тех суровых лет - пожелтевшие от времени военные билеты, удостоверения к орденам и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медалям</a:t>
            </a:r>
            <a:endParaRPr lang="ru-RU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9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8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и долгожданные письма с войны и самое страшное: извещения о без вести пропавших и похоронки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Documents and Settings\Admin\Рабочий стол\экспонаты\Фото07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83720"/>
            <a:ext cx="25479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Documents and Settings\Admin\Рабочий стол\экспонаты\Фото07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15" y="1412776"/>
            <a:ext cx="26638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nts and Settings\Admin\Рабочий стол\экспонаты\Фото07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93" y="1683720"/>
            <a:ext cx="2676611" cy="200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ocuments and Settings\Admin\Рабочий стол\экспонаты\Фото07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4" y="4437112"/>
            <a:ext cx="275794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Admin\Рабочий стол\экспонаты\Фото07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561" y="4009230"/>
            <a:ext cx="2841413" cy="23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Documents and Settings\Admin\Рабочий стол\экспонаты\Фото07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49" y="3984690"/>
            <a:ext cx="2735263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28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9582" b="11927"/>
          <a:stretch/>
        </p:blipFill>
        <p:spPr>
          <a:xfrm>
            <a:off x="169273" y="805884"/>
            <a:ext cx="2664931" cy="21960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43" b="14892"/>
          <a:stretch/>
        </p:blipFill>
        <p:spPr>
          <a:xfrm>
            <a:off x="3033168" y="664413"/>
            <a:ext cx="2835484" cy="2535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r="18865" b="9599"/>
          <a:stretch/>
        </p:blipFill>
        <p:spPr>
          <a:xfrm>
            <a:off x="225924" y="3566561"/>
            <a:ext cx="2853035" cy="2422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3" t="66371"/>
          <a:stretch/>
        </p:blipFill>
        <p:spPr>
          <a:xfrm>
            <a:off x="3299290" y="3824588"/>
            <a:ext cx="2569362" cy="20287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1400" y="2962259"/>
            <a:ext cx="2480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котелок </a:t>
            </a:r>
            <a:r>
              <a:rPr lang="ru-RU" sz="2000" b="1" dirty="0" err="1">
                <a:solidFill>
                  <a:prstClr val="black"/>
                </a:solidFill>
              </a:rPr>
              <a:t>Капарова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4070" y="5875866"/>
            <a:ext cx="1971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фотоаппарат </a:t>
            </a:r>
          </a:p>
          <a:p>
            <a:r>
              <a:rPr lang="ru-RU" sz="2000" b="1" dirty="0" err="1" smtClean="0">
                <a:solidFill>
                  <a:prstClr val="black"/>
                </a:solidFill>
              </a:rPr>
              <a:t>Голенкова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П.Е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68870" y="2936200"/>
            <a:ext cx="2828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Осколок от снарядов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8" t="15153" b="16913"/>
          <a:stretch/>
        </p:blipFill>
        <p:spPr>
          <a:xfrm>
            <a:off x="6511835" y="503730"/>
            <a:ext cx="2313221" cy="25243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98361" y="3028053"/>
            <a:ext cx="1374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фляжка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17586" y="6093591"/>
            <a:ext cx="4829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Горсть </a:t>
            </a:r>
            <a:r>
              <a:rPr lang="ru-RU" dirty="0">
                <a:solidFill>
                  <a:prstClr val="black"/>
                </a:solidFill>
              </a:rPr>
              <a:t>священной </a:t>
            </a:r>
            <a:r>
              <a:rPr lang="ru-RU" dirty="0" smtClean="0">
                <a:solidFill>
                  <a:prstClr val="black"/>
                </a:solidFill>
              </a:rPr>
              <a:t>земли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с </a:t>
            </a:r>
            <a:r>
              <a:rPr lang="ru-RU" dirty="0">
                <a:solidFill>
                  <a:prstClr val="black"/>
                </a:solidFill>
              </a:rPr>
              <a:t>Мамаева </a:t>
            </a:r>
            <a:r>
              <a:rPr lang="ru-RU" dirty="0" smtClean="0">
                <a:solidFill>
                  <a:prstClr val="black"/>
                </a:solidFill>
              </a:rPr>
              <a:t>Кургана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70888" y="120666"/>
            <a:ext cx="3273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Экспонаты музея</a:t>
            </a:r>
          </a:p>
        </p:txBody>
      </p:sp>
      <p:pic>
        <p:nvPicPr>
          <p:cNvPr id="17" name="Picture 2" descr="C:\Documents and Settings\Admin\Рабочий стол\экспонаты\Фото079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70" y="3794532"/>
            <a:ext cx="2630488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714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043435" cy="59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01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450" y="0"/>
            <a:ext cx="808202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                   </a:t>
            </a:r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раздел</a:t>
            </a:r>
          </a:p>
          <a:p>
            <a:pPr algn="ctr"/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Туған</a:t>
            </a:r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өлкемді</a:t>
            </a:r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құрмет</a:t>
            </a:r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тұтамын</a:t>
            </a:r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9121" y="6150114"/>
            <a:ext cx="60580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«Я славлю свой родимый край»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Рисунок 7" descr="C:\Documents and Settings\User\Рабочий стол\Статья об открытии музея АСШ №1\DSC_0689 (2).jpg"/>
          <p:cNvPicPr/>
          <p:nvPr/>
        </p:nvPicPr>
        <p:blipFill rotWithShape="1">
          <a:blip r:embed="rId2" cstate="print"/>
          <a:srcRect t="4233"/>
          <a:stretch/>
        </p:blipFill>
        <p:spPr bwMode="auto">
          <a:xfrm>
            <a:off x="311956" y="1477328"/>
            <a:ext cx="8292492" cy="473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79928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                       М</a:t>
            </a:r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узей</a:t>
            </a:r>
          </a:p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     «Боевой и трудовой славы»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  <p:pic>
        <p:nvPicPr>
          <p:cNvPr id="6" name="Picture 7" descr="C:\Documents and Settings\Admin\Рабочий стол\музеяму\IMG_3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4427984" cy="350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000232" y="1571612"/>
            <a:ext cx="48227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</a:rPr>
              <a:t>с</a:t>
            </a:r>
            <a:r>
              <a:rPr lang="ru-RU" sz="2800" b="1" cap="none" spc="0" dirty="0" smtClean="0">
                <a:ln w="50800"/>
                <a:effectLst/>
              </a:rPr>
              <a:t>оздан в 1977 г.</a:t>
            </a:r>
          </a:p>
          <a:p>
            <a:pPr algn="ctr"/>
            <a:r>
              <a:rPr lang="ru-RU" sz="2800" b="1" cap="none" spc="0" dirty="0" smtClean="0">
                <a:ln w="50800"/>
                <a:effectLst/>
              </a:rPr>
              <a:t>в </a:t>
            </a:r>
            <a:r>
              <a:rPr lang="ru-RU" sz="2800" b="1" cap="none" spc="0" dirty="0" err="1" smtClean="0">
                <a:ln w="50800"/>
                <a:effectLst/>
              </a:rPr>
              <a:t>Аксуской</a:t>
            </a:r>
            <a:r>
              <a:rPr lang="ru-RU" sz="2800" b="1" cap="none" spc="0" dirty="0" smtClean="0">
                <a:ln w="50800"/>
                <a:effectLst/>
              </a:rPr>
              <a:t> средней школе</a:t>
            </a:r>
            <a:endParaRPr lang="ru-RU" sz="2800" b="1" cap="none" spc="0" dirty="0">
              <a:ln w="50800"/>
              <a:effectLst/>
            </a:endParaRPr>
          </a:p>
        </p:txBody>
      </p:sp>
      <p:pic>
        <p:nvPicPr>
          <p:cNvPr id="2" name="Picture 2" descr="D:\Мои документы\музей боевой и трудовой славы СШ №1 п.Аксу г.Степногорск\IMG_3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4013" y="2852936"/>
            <a:ext cx="4510625" cy="345638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Documents and Settings\User\Рабочий стол\Статья об открытии музея АСШ №1\DSC_068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40" y="548680"/>
            <a:ext cx="892899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9123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450" y="0"/>
            <a:ext cx="3230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                    </a:t>
            </a:r>
            <a:endParaRPr lang="ru-RU" sz="4000" b="1" i="1" dirty="0">
              <a:ln w="10541" cmpd="sng">
                <a:solidFill>
                  <a:srgbClr val="0F6FC6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0F6FC6">
                      <a:tint val="40000"/>
                      <a:satMod val="250000"/>
                    </a:srgbClr>
                  </a:gs>
                  <a:gs pos="9000">
                    <a:srgbClr val="0F6FC6">
                      <a:tint val="52000"/>
                      <a:satMod val="300000"/>
                    </a:srgbClr>
                  </a:gs>
                  <a:gs pos="50000">
                    <a:srgbClr val="0F6FC6">
                      <a:shade val="20000"/>
                      <a:satMod val="300000"/>
                    </a:srgbClr>
                  </a:gs>
                  <a:gs pos="79000">
                    <a:srgbClr val="0F6FC6">
                      <a:tint val="52000"/>
                      <a:satMod val="300000"/>
                    </a:srgbClr>
                  </a:gs>
                  <a:gs pos="100000">
                    <a:srgbClr val="0F6FC6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Documents and Settings\Владелец\Рабочий стол\МУЗЕЙ ФОТО\IMG_6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23330"/>
            <a:ext cx="4032448" cy="49424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"/>
          <a:stretch/>
        </p:blipFill>
        <p:spPr>
          <a:xfrm>
            <a:off x="295458" y="692696"/>
            <a:ext cx="4427984" cy="54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53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0"/>
            <a:ext cx="5738238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                       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4 раздел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        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«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Алтын  </a:t>
            </a:r>
            <a:r>
              <a:rPr lang="kk-KZ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ұ</a:t>
            </a:r>
            <a:r>
              <a:rPr lang="kk-K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я мектебім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» 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   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1" name="Picture 3" descr="C:\Documents and Settings\Владелец\Рабочий стол\МУЗЕЙ ФОТО\IMG_6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8280920" cy="552061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Владелец\Рабочий стол\МУЗЕЙ ФОТО\IMG_6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163" y="260648"/>
            <a:ext cx="9109010" cy="607267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23" y="980728"/>
            <a:ext cx="8229600" cy="28237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Галерея звёзд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8057" r="2962" b="496"/>
          <a:stretch/>
        </p:blipFill>
        <p:spPr>
          <a:xfrm rot="16200000">
            <a:off x="294106" y="1495267"/>
            <a:ext cx="4248472" cy="417646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7298" r="54267"/>
          <a:stretch/>
        </p:blipFill>
        <p:spPr>
          <a:xfrm rot="16200000">
            <a:off x="4825041" y="1196314"/>
            <a:ext cx="4032449" cy="46085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9672" y="5738099"/>
            <a:ext cx="6814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писок выпускников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школы, которые внесли большой вклад в развитие промышленности, науки и культуры и выпускникам,  получившим  золотые медали и знак «Алтын </a:t>
            </a:r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белгі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80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435280" cy="49266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«Офицер – профессия героическая»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16283" r="1" b="16698"/>
          <a:stretch/>
        </p:blipFill>
        <p:spPr>
          <a:xfrm>
            <a:off x="206968" y="1700808"/>
            <a:ext cx="8935744" cy="4032449"/>
          </a:xfrm>
        </p:spPr>
      </p:pic>
    </p:spTree>
    <p:extLst>
      <p:ext uri="{BB962C8B-B14F-4D97-AF65-F5344CB8AC3E}">
        <p14:creationId xmlns:p14="http://schemas.microsoft.com/office/powerpoint/2010/main" val="2396860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2354" y="332656"/>
            <a:ext cx="46203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Из истории школы</a:t>
            </a:r>
            <a:endParaRPr lang="ru-RU" sz="3600" b="1" i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C:\Documents and Settings\Владелец\Рабочий стол\МУЗЕЙ ФОТО\IMG_6100.jpg"/>
          <p:cNvPicPr>
            <a:picLocks noChangeAspect="1" noChangeArrowheads="1"/>
          </p:cNvPicPr>
          <p:nvPr/>
        </p:nvPicPr>
        <p:blipFill rotWithShape="1">
          <a:blip r:embed="rId2" cstate="print"/>
          <a:srcRect l="25056" r="11297" b="48434"/>
          <a:stretch/>
        </p:blipFill>
        <p:spPr bwMode="auto">
          <a:xfrm>
            <a:off x="65257" y="978987"/>
            <a:ext cx="9078743" cy="57623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Владелец\Рабочий стол\МУЗЕЙ ФОТО\IMG_61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2091" t="48797" r="11614"/>
          <a:stretch/>
        </p:blipFill>
        <p:spPr bwMode="auto">
          <a:xfrm>
            <a:off x="539553" y="100754"/>
            <a:ext cx="8276044" cy="666328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05441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Владелец\Рабочий стол\МУЗЕЙ ФОТО\IMG_6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711" y="896526"/>
            <a:ext cx="8507088" cy="57407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54310" y="188640"/>
            <a:ext cx="59198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Достижения учащихся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Владелец\Рабочий стол\МУЗЕЙ ФОТО\IMG_6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925" y="1350610"/>
            <a:ext cx="8100901" cy="54006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35410" y="116632"/>
            <a:ext cx="72919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Книги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наших выпускников писателей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Владелец\Рабочий стол\музей (3)\20151114_14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1731" y="1091284"/>
            <a:ext cx="4011206" cy="493000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306954" y="137177"/>
            <a:ext cx="68407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Основатель музея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«Боевой и трудовой славы»</a:t>
            </a:r>
            <a:endParaRPr lang="ru-RU" sz="2800" b="1" dirty="0">
              <a:ln w="10541" cmpd="sng">
                <a:solidFill>
                  <a:srgbClr val="0F6FC6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0F6FC6">
                      <a:tint val="40000"/>
                      <a:satMod val="250000"/>
                    </a:srgbClr>
                  </a:gs>
                  <a:gs pos="9000">
                    <a:srgbClr val="0F6FC6">
                      <a:tint val="52000"/>
                      <a:satMod val="300000"/>
                    </a:srgbClr>
                  </a:gs>
                  <a:gs pos="50000">
                    <a:srgbClr val="0F6FC6">
                      <a:shade val="20000"/>
                      <a:satMod val="300000"/>
                    </a:srgbClr>
                  </a:gs>
                  <a:gs pos="79000">
                    <a:srgbClr val="0F6FC6">
                      <a:tint val="52000"/>
                      <a:satMod val="300000"/>
                    </a:srgbClr>
                  </a:gs>
                  <a:gs pos="100000">
                    <a:srgbClr val="0F6FC6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6021288"/>
            <a:ext cx="46805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err="1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Чадова</a:t>
            </a:r>
            <a:r>
              <a:rPr lang="ru-RU" sz="28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sz="2800" b="1" i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Александра </a:t>
            </a:r>
            <a:r>
              <a:rPr lang="ru-RU" sz="2800" b="1" i="1" dirty="0" err="1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Никоновна</a:t>
            </a:r>
            <a:endParaRPr lang="ru-RU" sz="2800" b="1" i="1" dirty="0">
              <a:ln w="10541" cmpd="sng">
                <a:solidFill>
                  <a:srgbClr val="0F6FC6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0F6FC6">
                      <a:tint val="40000"/>
                      <a:satMod val="250000"/>
                    </a:srgbClr>
                  </a:gs>
                  <a:gs pos="9000">
                    <a:srgbClr val="0F6FC6">
                      <a:tint val="52000"/>
                      <a:satMod val="300000"/>
                    </a:srgbClr>
                  </a:gs>
                  <a:gs pos="50000">
                    <a:srgbClr val="0F6FC6">
                      <a:shade val="20000"/>
                      <a:satMod val="300000"/>
                    </a:srgbClr>
                  </a:gs>
                  <a:gs pos="79000">
                    <a:srgbClr val="0F6FC6">
                      <a:tint val="52000"/>
                      <a:satMod val="300000"/>
                    </a:srgbClr>
                  </a:gs>
                  <a:gs pos="100000">
                    <a:srgbClr val="0F6FC6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50999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экскурсия в музей с учащимися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1" y="4181662"/>
            <a:ext cx="3528392" cy="22055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3928"/>
            <a:ext cx="4031940" cy="2687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1" y="1150834"/>
            <a:ext cx="3840376" cy="2560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83" y="4024459"/>
            <a:ext cx="3779911" cy="251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0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39" y="176562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полк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219" y="791217"/>
            <a:ext cx="3871720" cy="29037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8" y="3215156"/>
            <a:ext cx="4555006" cy="3416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1"/>
          <a:stretch/>
        </p:blipFill>
        <p:spPr>
          <a:xfrm>
            <a:off x="547054" y="767137"/>
            <a:ext cx="4012085" cy="2373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46" y="3850482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4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370" y="476672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ветеранами ВОВ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тружениками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тыла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0" y="1105822"/>
            <a:ext cx="3956810" cy="29676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54" y="1052736"/>
            <a:ext cx="4139952" cy="3104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4" y="4240386"/>
            <a:ext cx="3923928" cy="2615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45" y="4240386"/>
            <a:ext cx="3751473" cy="250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4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09"/>
            <a:ext cx="3911352" cy="26075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7325"/>
            <a:ext cx="4765104" cy="3176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45024"/>
            <a:ext cx="3995936" cy="2663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86" y="3711410"/>
            <a:ext cx="3943970" cy="262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5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21" y="3933056"/>
            <a:ext cx="4187719" cy="27918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585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внуками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правнуками ветеранов войны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372197" cy="29147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280" y="1628800"/>
            <a:ext cx="4040051" cy="269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3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287" y="332656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славен трудом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0" y="753312"/>
            <a:ext cx="4033674" cy="26716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3" y="3717032"/>
            <a:ext cx="4137128" cy="2740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277" y="648022"/>
            <a:ext cx="4351610" cy="2882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03" y="3424966"/>
            <a:ext cx="4427984" cy="2932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2141" y="649397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Октябрь 2015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86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</a:rPr>
              <a:t>Еңбегі зор асыл жандар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7" y="888949"/>
            <a:ext cx="4247964" cy="2831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3" y="3883540"/>
            <a:ext cx="3872211" cy="2581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4738" y="4039589"/>
            <a:ext cx="171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Ветераны АТП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84429"/>
            <a:ext cx="4082752" cy="2721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1" y="3632688"/>
            <a:ext cx="4283968" cy="28559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99221" y="3854923"/>
            <a:ext cx="217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Ветераны шахтеры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776655" y="6442963"/>
            <a:ext cx="17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/>
              <a:t>Октябрь, </a:t>
            </a:r>
            <a:r>
              <a:rPr lang="ru-RU" dirty="0" smtClean="0"/>
              <a:t> 2016г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313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302" y="160973"/>
            <a:ext cx="8229600" cy="2206389"/>
          </a:xfrm>
        </p:spPr>
        <p:txBody>
          <a:bodyPr>
            <a:normAutofit fontScale="90000"/>
          </a:bodyPr>
          <a:lstStyle/>
          <a:p>
            <a:pPr lvl="0" algn="ctr" defTabSz="912813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2014-2015 </a:t>
            </a:r>
            <a:r>
              <a:rPr lang="ru-RU" altLang="ru-RU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жылында</a:t>
            </a:r>
            <a: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</a:t>
            </a:r>
            <a:r>
              <a:rPr lang="ru-RU" altLang="ru-RU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Ақсу</a:t>
            </a:r>
            <a: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altLang="ru-RU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</a:t>
            </a:r>
            <a:r>
              <a:rPr lang="kk-KZ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ің</a:t>
            </a:r>
            <a: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85 - </a:t>
            </a:r>
            <a:r>
              <a:rPr lang="ru-RU" altLang="ru-RU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жылдық</a:t>
            </a:r>
            <a:r>
              <a:rPr lang="ru-RU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мерейтойы</a:t>
            </a:r>
            <a:r>
              <a:rPr lang="ru-RU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тойланды</a:t>
            </a:r>
            <a:r>
              <a:rPr lang="ru-RU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7"/>
          <a:stretch/>
        </p:blipFill>
        <p:spPr>
          <a:xfrm>
            <a:off x="601526" y="4365104"/>
            <a:ext cx="4289796" cy="21727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9" y="1716659"/>
            <a:ext cx="3934699" cy="2623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18" y="1403648"/>
            <a:ext cx="4042337" cy="2694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70968"/>
            <a:ext cx="3841527" cy="256101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9" y="404664"/>
            <a:ext cx="1920508" cy="191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96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463" y="188640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ветеранов г.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Степногорска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Акмолинской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" y="1124744"/>
            <a:ext cx="4137371" cy="27613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45" y="1124744"/>
            <a:ext cx="4179118" cy="2789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3" y="4129956"/>
            <a:ext cx="3851920" cy="2551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45" y="4129956"/>
            <a:ext cx="4028322" cy="26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283" y="260648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СМИ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5"/>
          <a:stretch/>
        </p:blipFill>
        <p:spPr>
          <a:xfrm>
            <a:off x="4644019" y="1484784"/>
            <a:ext cx="3838864" cy="21094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3" y="3883266"/>
            <a:ext cx="3333400" cy="2500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83266"/>
            <a:ext cx="3518520" cy="2638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0" y="908720"/>
            <a:ext cx="3724672" cy="27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4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МУЗЕЙ 07.07.2015\DSC_0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992888" cy="5293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28609" y="908720"/>
            <a:ext cx="792261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dirty="0" smtClean="0">
                <a:ln w="50800"/>
              </a:rPr>
              <a:t>       О</a:t>
            </a:r>
            <a:r>
              <a:rPr lang="ru-RU" sz="2800" b="1" cap="none" spc="0" dirty="0" smtClean="0">
                <a:ln w="50800"/>
                <a:effectLst/>
              </a:rPr>
              <a:t>треставрирован в 2015 г.</a:t>
            </a:r>
          </a:p>
          <a:p>
            <a:pPr algn="ctr"/>
            <a:r>
              <a:rPr lang="ru-RU" sz="2800" b="1" dirty="0" smtClean="0">
                <a:ln w="50800"/>
              </a:rPr>
              <a:t>Историко-краеведческий музей «</a:t>
            </a:r>
            <a:r>
              <a:rPr lang="ru-RU" sz="2800" b="1" dirty="0" err="1" smtClean="0">
                <a:ln w="50800"/>
              </a:rPr>
              <a:t>Атамекен</a:t>
            </a:r>
            <a:r>
              <a:rPr lang="ru-RU" sz="2800" b="1" dirty="0" smtClean="0">
                <a:ln w="50800"/>
              </a:rPr>
              <a:t>»</a:t>
            </a:r>
            <a:endParaRPr lang="ru-RU" sz="2800" b="1" cap="none" spc="0" dirty="0" smtClean="0">
              <a:ln w="50800"/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                     Музей</a:t>
            </a:r>
          </a:p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     «Боевой и трудовой славы»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3363215" cy="2523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89040"/>
            <a:ext cx="3280133" cy="2460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6332"/>
            <a:ext cx="4369482" cy="3277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51" y="116632"/>
            <a:ext cx="4395749" cy="3296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r="11611"/>
          <a:stretch/>
        </p:blipFill>
        <p:spPr>
          <a:xfrm>
            <a:off x="2884234" y="2708920"/>
            <a:ext cx="3185504" cy="30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4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4" y="410096"/>
            <a:ext cx="4449183" cy="61206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4087936" cy="56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3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1" y="1352236"/>
            <a:ext cx="4127376" cy="27515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"/>
          <a:stretch/>
        </p:blipFill>
        <p:spPr>
          <a:xfrm>
            <a:off x="5148065" y="63243"/>
            <a:ext cx="3137545" cy="53295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08520" y="4103820"/>
            <a:ext cx="475913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 I степени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общественного музея Славы Отечества» в рамках Международного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Казахстанско-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Российского проекта посвященного 70-летию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Великой Победы, ОО СДОО "Жулдыз"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5424181"/>
            <a:ext cx="399593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 I степени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областном фестивале школьных музеев посвященному 25-летию Независимости РК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-90349" y="548680"/>
            <a:ext cx="4989691" cy="49266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4"/>
            <a:ext cx="8278349" cy="4389120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Әрбір адамзат тарих қойнауына тереңдеу  арқылы өзінің ата- бабалары  қалдырған осындай кең байтақ жердің лайықты мұрагері болуға ұмтылсын</a:t>
            </a:r>
            <a:r>
              <a:rPr lang="kk-KZ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spcAft>
                <a:spcPts val="0"/>
              </a:spcAft>
              <a:buNone/>
            </a:pPr>
            <a:endParaRPr lang="kk-KZ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0"/>
              </a:spcAft>
              <a:buNone/>
            </a:pPr>
            <a:r>
              <a:rPr lang="kk-KZ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 Ә Назарбаев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5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Владелец\Рабочий стол\с рабочего 2014\Сайт\DSC09050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6656" y="1482155"/>
            <a:ext cx="3670073" cy="470522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086008" y="548680"/>
            <a:ext cx="54713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Руководитель</a:t>
            </a:r>
            <a:r>
              <a:rPr lang="ru-RU" sz="2800" b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sz="28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историко-краеведческого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 музея «</a:t>
            </a:r>
            <a:r>
              <a:rPr lang="ru-RU" sz="2800" b="1" dirty="0" err="1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Атамекен</a:t>
            </a:r>
            <a:r>
              <a:rPr lang="ru-RU" sz="28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» п.Аксу</a:t>
            </a:r>
            <a:endParaRPr lang="ru-RU" sz="2800" b="1" dirty="0">
              <a:ln w="10541" cmpd="sng">
                <a:solidFill>
                  <a:srgbClr val="0F6FC6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0F6FC6">
                      <a:tint val="40000"/>
                      <a:satMod val="250000"/>
                    </a:srgbClr>
                  </a:gs>
                  <a:gs pos="9000">
                    <a:srgbClr val="0F6FC6">
                      <a:tint val="52000"/>
                      <a:satMod val="300000"/>
                    </a:srgbClr>
                  </a:gs>
                  <a:gs pos="50000">
                    <a:srgbClr val="0F6FC6">
                      <a:shade val="20000"/>
                      <a:satMod val="300000"/>
                    </a:srgbClr>
                  </a:gs>
                  <a:gs pos="79000">
                    <a:srgbClr val="0F6FC6">
                      <a:tint val="52000"/>
                      <a:satMod val="300000"/>
                    </a:srgbClr>
                  </a:gs>
                  <a:gs pos="100000">
                    <a:srgbClr val="0F6FC6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29501" y="6187377"/>
            <a:ext cx="53319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err="1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Утеуова</a:t>
            </a:r>
            <a:r>
              <a:rPr lang="ru-RU" sz="2800" b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Минуара</a:t>
            </a:r>
            <a:r>
              <a:rPr lang="ru-RU" sz="28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sz="2800" b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Мухамедкалиевна</a:t>
            </a:r>
            <a:r>
              <a:rPr lang="ru-RU" sz="2800" b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endParaRPr lang="ru-RU" sz="2800" b="1" dirty="0">
              <a:ln w="10541" cmpd="sng">
                <a:solidFill>
                  <a:srgbClr val="0F6FC6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0F6FC6">
                      <a:tint val="40000"/>
                      <a:satMod val="250000"/>
                    </a:srgbClr>
                  </a:gs>
                  <a:gs pos="9000">
                    <a:srgbClr val="0F6FC6">
                      <a:tint val="52000"/>
                      <a:satMod val="300000"/>
                    </a:srgbClr>
                  </a:gs>
                  <a:gs pos="50000">
                    <a:srgbClr val="0F6FC6">
                      <a:shade val="20000"/>
                      <a:satMod val="300000"/>
                    </a:srgbClr>
                  </a:gs>
                  <a:gs pos="79000">
                    <a:srgbClr val="0F6FC6">
                      <a:tint val="52000"/>
                      <a:satMod val="300000"/>
                    </a:srgbClr>
                  </a:gs>
                  <a:gs pos="100000">
                    <a:srgbClr val="0F6FC6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65906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0473" y="-243408"/>
            <a:ext cx="59506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Основные направления: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4664"/>
            <a:ext cx="79928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раздел</a:t>
            </a:r>
          </a:p>
          <a:p>
            <a:pPr algn="ctr"/>
            <a:r>
              <a:rPr lang="ru-RU" sz="3200" b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kk-KZ" sz="3200" b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Ақсу кентінің тарихи белестерінен</a:t>
            </a:r>
            <a:r>
              <a:rPr lang="ru-RU" sz="3200" b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cap="none" spc="0" dirty="0">
              <a:ln w="50800"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Владелец\Рабочий стол\МУЗЕЙ ФОТО\IMG_6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5832648" cy="388843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23728" y="5854251"/>
            <a:ext cx="53102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endParaRPr lang="ru-RU" sz="4000" b="1" dirty="0" smtClean="0">
              <a:ln w="50800"/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3600" b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родного края</a:t>
            </a:r>
            <a:endParaRPr lang="ru-RU" sz="3600" b="1" cap="none" spc="0" dirty="0">
              <a:ln w="50800"/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E:\разделы музея фото в отдельности\DSC_0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49672"/>
            <a:ext cx="7416824" cy="4912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67744" y="5685971"/>
            <a:ext cx="401738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Ученики Сталинской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средней школы</a:t>
            </a:r>
          </a:p>
          <a:p>
            <a:pPr algn="ctr"/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69348"/>
            <a:ext cx="8064896" cy="56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0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2 раздел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Отан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шін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кешкендер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956884" cy="530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6"/>
          <a:stretch/>
        </p:blipFill>
        <p:spPr>
          <a:xfrm>
            <a:off x="107504" y="1063903"/>
            <a:ext cx="4333964" cy="52565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14952"/>
          <a:stretch/>
        </p:blipFill>
        <p:spPr>
          <a:xfrm>
            <a:off x="4601688" y="1063903"/>
            <a:ext cx="4542312" cy="525658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603"/>
            <a:ext cx="621188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793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661</TotalTime>
  <Words>358</Words>
  <Application>Microsoft Office PowerPoint</Application>
  <PresentationFormat>Экран (4:3)</PresentationFormat>
  <Paragraphs>81</Paragraphs>
  <Slides>43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Constantia</vt:lpstr>
      <vt:lpstr>Monotype Corsiva</vt:lpstr>
      <vt:lpstr>Times New Roman</vt:lpstr>
      <vt:lpstr>Verdana</vt:lpstr>
      <vt:lpstr>Wingdings 2</vt:lpstr>
      <vt:lpstr>Поток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Мемориальная доска Список павших воинов-земляков   в годы Великой Отечественной войны </vt:lpstr>
      <vt:lpstr>Презентация PowerPoint</vt:lpstr>
      <vt:lpstr>Фотографии и долгожданные письма с войны и самое страшное: извещения о без вести пропавших и похоронки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Галерея звёзд </vt:lpstr>
      <vt:lpstr>«Офицер – профессия героическая» 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в музей с учащимися</vt:lpstr>
      <vt:lpstr>Бессмертный полк</vt:lpstr>
      <vt:lpstr>Встреча ветеранами ВОВ с тружениками тыла</vt:lpstr>
      <vt:lpstr>Презентация PowerPoint</vt:lpstr>
      <vt:lpstr>Встречи с внуками  и правнуками ветеранов войны</vt:lpstr>
      <vt:lpstr>Человек славен трудом</vt:lpstr>
      <vt:lpstr>Еңбегі зор асыл жандар</vt:lpstr>
      <vt:lpstr>2014-2015 оқу жылында  №1 Ақсу орта мектебінің 85 - жылдық мерейтойы тойланды.  </vt:lpstr>
      <vt:lpstr>Совет ветеранов г. Степногорска  и Акмолинской области</vt:lpstr>
      <vt:lpstr>Публикации в СМИ</vt:lpstr>
      <vt:lpstr>Презентация PowerPoint</vt:lpstr>
      <vt:lpstr>Презентация PowerPoint</vt:lpstr>
      <vt:lpstr>ДОСТИЖЕНИЯ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62</cp:revision>
  <dcterms:modified xsi:type="dcterms:W3CDTF">2017-04-07T04:18:11Z</dcterms:modified>
</cp:coreProperties>
</file>